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omasthwaites.com/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5ODzO7Lz_pw" TargetMode="Externa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dgs.un.org/goals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ootprintcalculator.org/home/en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go-goals.org/hu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hu-HU" dirty="0" smtClean="0"/>
              <a:t>A fenntarthatóság másképp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71978" y="4372463"/>
            <a:ext cx="8474297" cy="1680607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„Introducing sustainability through game based learning and gamification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hu-HU" sz="20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u-H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Erasmus+ nemzetközi tanártovábbképzés Lisszabon, </a:t>
            </a:r>
            <a:r>
              <a:rPr lang="hu-H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Portugália, 2025. augusztus</a:t>
            </a:r>
          </a:p>
          <a:p>
            <a:pPr algn="ctr"/>
            <a:endParaRPr lang="hu-HU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Kardon Ferenc</a:t>
            </a:r>
            <a:endParaRPr lang="hu-HU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503" y="674036"/>
            <a:ext cx="6040192" cy="126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489398" y="283336"/>
            <a:ext cx="83283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Carbon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footprint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game – angol nyelvű</a:t>
            </a:r>
          </a:p>
          <a:p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hu-H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hu-H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climatestewards.org/downloads/CS_Card_Game_Printable_Colour.pdf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417" y="1231079"/>
            <a:ext cx="7554546" cy="558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71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629" y="392336"/>
            <a:ext cx="1886023" cy="2655391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28" y="3358592"/>
            <a:ext cx="1886023" cy="2669202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3955" y="392336"/>
            <a:ext cx="1876225" cy="264878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3954" y="3376834"/>
            <a:ext cx="1876226" cy="265096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6459" y="392336"/>
            <a:ext cx="1883106" cy="2655391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6458" y="3358592"/>
            <a:ext cx="1883107" cy="2669202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988" y="392336"/>
            <a:ext cx="1875554" cy="2657475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987" y="3358592"/>
            <a:ext cx="1892025" cy="266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24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695459" y="502276"/>
            <a:ext cx="8345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Thomas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Thwaites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https://www.thomasthwaites.com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toaster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project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5ODzO7Lz_pw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95459" y="1465127"/>
            <a:ext cx="8448541" cy="4752304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2215167" y="6349285"/>
            <a:ext cx="6143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https://www.youtube.com/watch?v=5ODzO7Lz_pw</a:t>
            </a:r>
          </a:p>
        </p:txBody>
      </p:sp>
    </p:spTree>
    <p:extLst>
      <p:ext uri="{BB962C8B-B14F-4D97-AF65-F5344CB8AC3E}">
        <p14:creationId xmlns:p14="http://schemas.microsoft.com/office/powerpoint/2010/main" val="2228211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873972" y="2635047"/>
            <a:ext cx="84529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5400" dirty="0">
                <a:solidFill>
                  <a:srgbClr val="00B050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Köszönöm a figyelmet!</a:t>
            </a:r>
            <a:endParaRPr lang="hu-HU" sz="5400" dirty="0">
              <a:solidFill>
                <a:srgbClr val="00B050"/>
              </a:solidFill>
              <a:latin typeface="Algerian" panose="04020705040A02060702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931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579549" y="528034"/>
            <a:ext cx="865460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Amit nem árt tudni, ezek megtalálhatóak minden tankönyvben:</a:t>
            </a:r>
          </a:p>
          <a:p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u-H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fenntarthatóság három pillére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környezeti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társadalmi és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gazdasági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fenntarthatóság. Ezen pillérek egyensúlya és kölcsönhatása szükséges a hosszú távú jólét biztosításához, mivel a környezeti, a társadalmi és a gazdasági célokat egyszerre kell figyelembe venni a fejlődés során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Környezeti fenntarthatóság:</a:t>
            </a:r>
            <a:r>
              <a:rPr lang="hu-H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természeti erőforrások megóvására, a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biodiverzítás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védelmére és a környezetszennyezés csökkentésére összpontosít. Ide tartozik a megújuló energiaforrások használata, az energiahatékonyság növelése és a hulladék minimalizálása. 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Társadalmi </a:t>
            </a:r>
            <a:r>
              <a:rPr lang="hu-H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fenntarthatóság:</a:t>
            </a:r>
            <a:r>
              <a:rPr lang="hu-H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közösségek jólétére, az emberi jogok védelmére és a társadalmi egyenlőség előmozdítására helyezi a hangsúlyt. Ez magában foglalja az egészséges és biztonságos munkakörülményeket, a befogadó munkahelyeket és a társadalmi jólétet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hu-H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Gazdasági </a:t>
            </a:r>
            <a:r>
              <a:rPr lang="hu-H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fenntarthatóság:</a:t>
            </a:r>
            <a:r>
              <a:rPr lang="hu-H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Olyan gazdasági növekedésre törekszik, amely hosszú távon nyereséges, de nem károsítja a környezetet vagy a társadalmat. Ide tartoznak a fenntartható üzleti gyakorlatok, mint például a zöld beruházások és a fenntartható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termelés.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50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965914" y="811369"/>
            <a:ext cx="85129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Sustainable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hu-H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https://sdgs.un.org/goals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0" y="1651730"/>
            <a:ext cx="8095238" cy="45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618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425000" y="412124"/>
            <a:ext cx="9066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Megbízható hazai honlap – HUMUSZ Szövetség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https://humusz.hu/sites/default/files/zold_otthon_-_</a:t>
            </a:r>
            <a:r>
              <a:rPr lang="hu-HU" sz="2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segedanyag_pedagogusoknak.pdf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888642" y="1502688"/>
            <a:ext cx="683868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Válaszd a helyit, adatbázisok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Melyik műanyag újrahasznosítható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Etikus fogyasztás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Környezetbarát takarítás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Hogyan legyek hulladékmentes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Bőrradír készítés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Környezettudatos jövő óravázlat 5-6. osztály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Feladatlapok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Ökológiai lábnyom számítás (papír alapú)</a:t>
            </a:r>
          </a:p>
          <a:p>
            <a:pPr marL="285750" indent="-285750">
              <a:buFontTx/>
              <a:buChar char="-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448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580169" y="579549"/>
            <a:ext cx="93500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Ecological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footprint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calculator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nyelvórákon jó gyakorlás 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https://www.footprintcalculator.org/home/en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angol, német, spanyol, francia és olasz nyelven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55" y="2215166"/>
            <a:ext cx="9480090" cy="396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28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06" y="144057"/>
            <a:ext cx="4000702" cy="2065676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9508" y="144057"/>
            <a:ext cx="4000702" cy="2027292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206" y="2372104"/>
            <a:ext cx="4000702" cy="211371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9508" y="2372104"/>
            <a:ext cx="4000702" cy="211371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206" y="4653238"/>
            <a:ext cx="4000702" cy="211371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9508" y="4653238"/>
            <a:ext cx="3972456" cy="211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253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540913" y="128788"/>
            <a:ext cx="9053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Fenntartható fejlődési célok társasjáték </a:t>
            </a:r>
            <a:b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2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hu-H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go-goals.org/hu</a:t>
            </a:r>
            <a:r>
              <a:rPr lang="hu-H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öbb nyelven kinyomtatható játéklap, kérdéskártyák, dobókocka, bábuk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95" y="1513783"/>
            <a:ext cx="7472227" cy="532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22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69" y="374673"/>
            <a:ext cx="8574337" cy="61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74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148" y="134052"/>
            <a:ext cx="7171722" cy="654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90578"/>
      </p:ext>
    </p:extLst>
  </p:cSld>
  <p:clrMapOvr>
    <a:masterClrMapping/>
  </p:clrMapOvr>
</p:sld>
</file>

<file path=ppt/theme/theme1.xml><?xml version="1.0" encoding="utf-8"?>
<a:theme xmlns:a="http://schemas.openxmlformats.org/drawingml/2006/main" name="Fazet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</TotalTime>
  <Words>221</Words>
  <Application>Microsoft Office PowerPoint</Application>
  <PresentationFormat>Szélesvásznú</PresentationFormat>
  <Paragraphs>38</Paragraphs>
  <Slides>13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9" baseType="lpstr">
      <vt:lpstr>Algerian</vt:lpstr>
      <vt:lpstr>Arial</vt:lpstr>
      <vt:lpstr>Times New Roman</vt:lpstr>
      <vt:lpstr>Trebuchet MS</vt:lpstr>
      <vt:lpstr>Wingdings 3</vt:lpstr>
      <vt:lpstr>Fazetta</vt:lpstr>
      <vt:lpstr>A fenntarthatóság másképp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fenntarthatóság másképp</dc:title>
  <dc:creator>Kardon Ferenc</dc:creator>
  <cp:lastModifiedBy>Kardon Ferenc</cp:lastModifiedBy>
  <cp:revision>15</cp:revision>
  <dcterms:created xsi:type="dcterms:W3CDTF">2025-11-09T20:15:23Z</dcterms:created>
  <dcterms:modified xsi:type="dcterms:W3CDTF">2025-11-09T23:10:58Z</dcterms:modified>
</cp:coreProperties>
</file>