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77" autoAdjust="0"/>
    <p:restoredTop sz="94660"/>
  </p:normalViewPr>
  <p:slideViewPr>
    <p:cSldViewPr snapToGrid="0">
      <p:cViewPr varScale="1">
        <p:scale>
          <a:sx n="50" d="100"/>
          <a:sy n="50" d="100"/>
        </p:scale>
        <p:origin x="60" y="1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jnalka Hatvani" userId="7edb1885cfdb32fd" providerId="LiveId" clId="{ABD0FC12-09D5-4379-8B89-A169B5DB3587}"/>
    <pc:docChg chg="undo custSel addSld modSld">
      <pc:chgData name="Hajnalka Hatvani" userId="7edb1885cfdb32fd" providerId="LiveId" clId="{ABD0FC12-09D5-4379-8B89-A169B5DB3587}" dt="2025-08-23T06:51:40.703" v="360" actId="14100"/>
      <pc:docMkLst>
        <pc:docMk/>
      </pc:docMkLst>
      <pc:sldChg chg="modSp mod">
        <pc:chgData name="Hajnalka Hatvani" userId="7edb1885cfdb32fd" providerId="LiveId" clId="{ABD0FC12-09D5-4379-8B89-A169B5DB3587}" dt="2025-08-23T06:18:04.763" v="16" actId="20577"/>
        <pc:sldMkLst>
          <pc:docMk/>
          <pc:sldMk cId="22359029" sldId="256"/>
        </pc:sldMkLst>
      </pc:sldChg>
      <pc:sldChg chg="modSp mod">
        <pc:chgData name="Hajnalka Hatvani" userId="7edb1885cfdb32fd" providerId="LiveId" clId="{ABD0FC12-09D5-4379-8B89-A169B5DB3587}" dt="2025-08-23T06:34:04.955" v="261" actId="14100"/>
        <pc:sldMkLst>
          <pc:docMk/>
          <pc:sldMk cId="1365513747" sldId="257"/>
        </pc:sldMkLst>
      </pc:sldChg>
      <pc:sldChg chg="modSp mod">
        <pc:chgData name="Hajnalka Hatvani" userId="7edb1885cfdb32fd" providerId="LiveId" clId="{ABD0FC12-09D5-4379-8B89-A169B5DB3587}" dt="2025-08-23T06:34:43.967" v="263" actId="113"/>
        <pc:sldMkLst>
          <pc:docMk/>
          <pc:sldMk cId="2611208643" sldId="258"/>
        </pc:sldMkLst>
      </pc:sldChg>
      <pc:sldChg chg="modSp mod">
        <pc:chgData name="Hajnalka Hatvani" userId="7edb1885cfdb32fd" providerId="LiveId" clId="{ABD0FC12-09D5-4379-8B89-A169B5DB3587}" dt="2025-08-23T06:32:56.411" v="256" actId="255"/>
        <pc:sldMkLst>
          <pc:docMk/>
          <pc:sldMk cId="578284833" sldId="259"/>
        </pc:sldMkLst>
      </pc:sldChg>
      <pc:sldChg chg="modSp mod">
        <pc:chgData name="Hajnalka Hatvani" userId="7edb1885cfdb32fd" providerId="LiveId" clId="{ABD0FC12-09D5-4379-8B89-A169B5DB3587}" dt="2025-08-23T06:33:49.234" v="260" actId="790"/>
        <pc:sldMkLst>
          <pc:docMk/>
          <pc:sldMk cId="2604591900" sldId="260"/>
        </pc:sldMkLst>
      </pc:sldChg>
      <pc:sldChg chg="addSp modSp new mod setBg">
        <pc:chgData name="Hajnalka Hatvani" userId="7edb1885cfdb32fd" providerId="LiveId" clId="{ABD0FC12-09D5-4379-8B89-A169B5DB3587}" dt="2025-08-23T06:51:40.703" v="360" actId="14100"/>
        <pc:sldMkLst>
          <pc:docMk/>
          <pc:sldMk cId="1586362597" sldId="261"/>
        </pc:sldMkLst>
      </pc:sldChg>
    </pc:docChg>
  </pc:docChgLst>
  <pc:docChgLst>
    <pc:chgData name="Hajnalka Hatvani" userId="7edb1885cfdb32fd" providerId="LiveId" clId="{99923FAB-C9D9-495B-9C5F-368672E3126E}"/>
    <pc:docChg chg="modSld">
      <pc:chgData name="Hajnalka Hatvani" userId="7edb1885cfdb32fd" providerId="LiveId" clId="{99923FAB-C9D9-495B-9C5F-368672E3126E}" dt="2025-10-28T15:35:19.485" v="57" actId="790"/>
      <pc:docMkLst>
        <pc:docMk/>
      </pc:docMkLst>
      <pc:sldChg chg="modSp mod">
        <pc:chgData name="Hajnalka Hatvani" userId="7edb1885cfdb32fd" providerId="LiveId" clId="{99923FAB-C9D9-495B-9C5F-368672E3126E}" dt="2025-10-28T15:35:19.485" v="57" actId="790"/>
        <pc:sldMkLst>
          <pc:docMk/>
          <pc:sldMk cId="578284833" sldId="259"/>
        </pc:sldMkLst>
        <pc:spChg chg="mod">
          <ac:chgData name="Hajnalka Hatvani" userId="7edb1885cfdb32fd" providerId="LiveId" clId="{99923FAB-C9D9-495B-9C5F-368672E3126E}" dt="2025-10-28T15:35:19.485" v="57" actId="790"/>
          <ac:spMkLst>
            <pc:docMk/>
            <pc:sldMk cId="578284833" sldId="259"/>
            <ac:spMk id="2" creationId="{202AC4EA-AA62-4327-98D6-6A76B23E937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F657A2-3440-8473-C5BB-F684D5FA3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8DA88FC-54D2-F85F-BB31-8412F307D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E1305BC-3D11-874A-1560-DBCF06738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74ACA37-0BAE-1901-2B6C-797C09290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F765D3E-2098-B91A-E9CC-78467FA8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64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24693C-1248-1BB5-C665-54C150E93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5F7C30E-BA68-177B-B633-881572C2D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EBBF0D1-61D2-A0C3-CD4C-AA207753F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FB3F9A3-DDC6-204D-6D21-96E7F4B6F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B60C64-6A51-2110-86E6-907C2C53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165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C928C3E-4737-265E-1402-17664810C8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98969D7-43AC-30BC-DA52-390571914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32C862F-8DE8-B3CD-C74B-F80AF08E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6813F23-0CDE-D13C-13C7-2377E7C82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90E5A7A-C109-570D-CAD8-A5558776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3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98DA3D-93C6-CC00-0C76-1DC4063A9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D82DA7-93ED-D9AC-40A2-9373B5FA2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C014CB-C0A6-A865-4986-15D1008FC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18A9F7-4036-054F-B3B0-EA025AA78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9894FD-9564-FF1E-BEFF-05573B913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01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A24431-5727-2EBD-324A-16EAFB72C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B782091-6ECF-50FE-DF67-55A23E05D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B1C4FA0-A837-ECAA-CA42-1FEAB949E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A42C50B-DD85-FC3A-909F-FB4357E63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BC6F95-0C14-E049-95D2-5513162A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53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0C0DF8-F721-FF83-6F36-0ADB4F99E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4DE106-2676-ABB0-1F14-6ED380EF2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637DA30-8408-5983-04A4-7505A35E3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0CC183D-6B3F-1776-B986-7C1275CF3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EF7FD62-64AA-2B74-474F-21B69C9CE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D3CCF5E-D0B6-3838-7E30-34D0A9A74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244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E33C59A-EBFF-FB31-5421-EFD029185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6FF6859-E8C5-7CBE-C5F2-6CAA70FC5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DD2478C-0816-7619-6F26-F9CB09BEF9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B9673A1C-7621-4A27-0E3C-177078EB31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45B899F-5661-73B4-012D-4E4398018D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9D7A9B1-F225-06EB-1F0D-0C3C97A3E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64BEB4-62B4-99BF-749B-EFBE21E24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02F4B76-14B0-4408-F189-534F72E1B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42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B2C857-C48C-C46A-E6FB-494DD0140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CDC5A496-8C6E-92DD-16E2-E79F2BA8E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A9626B4-1711-6AC8-7822-AEBC64145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F9810D0-9A67-0CCD-03C6-202F93C6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99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BB5B38C-8C3C-8685-4A61-6A8995CAB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C5B2116-0A5D-AC6A-D1C1-801CB4F2A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D77F9B9-0CE0-C674-D5A8-31975C2D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27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A47781-E888-CB9F-DA58-722D86483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95A2EA0-DB01-AE54-ED04-910EC5DB3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9C1E55B-1D20-11CA-D192-3459EA9C7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0BAB0B9-1464-AE6B-E704-FA3812734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6204A88-9E76-C4AE-E5BA-4C86D615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4209BDC-7826-2CCA-82E2-042361D80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98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87A2BC-D653-602A-6324-0DCFBFE87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2998F72-4C64-8274-F096-D7176E79EF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69ED4FA-A588-6DF5-910A-113325853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C1629DC-FEA6-6BCB-B2EF-00DA66E88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466814F-5823-D7CF-8094-19442AC25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288777A-82FC-F628-20D9-A44D5DC27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87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FD807042-C69F-F17B-9F77-0571CE5DC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BBC66D0-7670-844B-DA55-3085FFC67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2DC3D1-43C2-E908-048C-AB9F48E032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959A48-B4ED-44BD-A6FF-AA3EED47C3C0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A2BCB3C-9BF8-7F3C-9D48-8603C8A90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855A0EE-4D05-E0EF-289D-FBA07E4DE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DC7B64-3B83-4EE9-9542-00EE3C73E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4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4F18B55-86AB-0E19-3A94-AAE1A4FFC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5657" y="573460"/>
            <a:ext cx="5105399" cy="3854095"/>
          </a:xfrm>
        </p:spPr>
        <p:txBody>
          <a:bodyPr anchor="b">
            <a:normAutofit/>
          </a:bodyPr>
          <a:lstStyle/>
          <a:p>
            <a:pPr algn="l"/>
            <a:r>
              <a:rPr lang="en-GB" sz="3800" noProof="0" dirty="0"/>
              <a:t>No Preparation: Fun and Effective Activities for Language Teachers</a:t>
            </a:r>
            <a:br>
              <a:rPr lang="en-GB" sz="3800" noProof="0" dirty="0"/>
            </a:br>
            <a:r>
              <a:rPr lang="hu-HU" sz="3800" noProof="0" dirty="0"/>
              <a:t>	- </a:t>
            </a:r>
            <a:r>
              <a:rPr lang="en-GB" sz="3800" noProof="0" dirty="0"/>
              <a:t>Ireland 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Kép 8" descr="Felfelé tartott hüvelykujj csirke">
            <a:extLst>
              <a:ext uri="{FF2B5EF4-FFF2-40B4-BE49-F238E27FC236}">
                <a16:creationId xmlns:a16="http://schemas.microsoft.com/office/drawing/2014/main" id="{D55B3D8E-143C-51AA-CA7D-669A3E94D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35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21BE8EE7-1B4A-CCCA-0063-475D42C358F8}"/>
              </a:ext>
            </a:extLst>
          </p:cNvPr>
          <p:cNvSpPr txBox="1"/>
          <p:nvPr/>
        </p:nvSpPr>
        <p:spPr>
          <a:xfrm>
            <a:off x="192505" y="279132"/>
            <a:ext cx="11468272" cy="6085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/>
              <a:t>U</a:t>
            </a:r>
            <a:r>
              <a:rPr lang="en-GB" sz="28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seful activities:</a:t>
            </a:r>
          </a:p>
          <a:p>
            <a:r>
              <a:rPr lang="en-GB" sz="2800" b="1" noProof="0" dirty="0"/>
              <a:t>NO</a:t>
            </a:r>
            <a:r>
              <a:rPr lang="en-GB" sz="28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GB" sz="2800" noProof="0" dirty="0"/>
              <a:t>extra tools</a:t>
            </a:r>
          </a:p>
          <a:p>
            <a:pPr marL="285750" indent="-285750">
              <a:buFontTx/>
              <a:buChar char="-"/>
            </a:pPr>
            <a:r>
              <a:rPr lang="en-GB" sz="28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internet</a:t>
            </a:r>
          </a:p>
          <a:p>
            <a:pPr marL="285750" indent="-285750">
              <a:buFontTx/>
              <a:buChar char="-"/>
            </a:pPr>
            <a:r>
              <a:rPr lang="en-GB" sz="2800" noProof="0" dirty="0"/>
              <a:t> IT devices</a:t>
            </a:r>
          </a:p>
          <a:p>
            <a:pPr marL="285750" indent="-285750">
              <a:buFontTx/>
              <a:buChar char="-"/>
            </a:pPr>
            <a:r>
              <a:rPr lang="en-GB" sz="2800" noProof="0" dirty="0"/>
              <a:t>time consuming</a:t>
            </a:r>
          </a:p>
          <a:p>
            <a:pPr marL="285750" indent="-285750">
              <a:buFontTx/>
              <a:buChar char="-"/>
            </a:pPr>
            <a:endParaRPr lang="en-GB" sz="28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Tx/>
              <a:buChar char="-"/>
            </a:pPr>
            <a:endParaRPr lang="en-GB" sz="2800" noProof="0" dirty="0"/>
          </a:p>
          <a:p>
            <a:r>
              <a:rPr lang="en-GB" sz="2800" b="1" noProof="0" dirty="0"/>
              <a:t>YES</a:t>
            </a:r>
            <a:r>
              <a:rPr lang="en-GB" sz="2800" noProof="0" dirty="0"/>
              <a:t> </a:t>
            </a:r>
          </a:p>
          <a:p>
            <a:r>
              <a:rPr lang="en-GB" sz="2800" noProof="0" dirty="0"/>
              <a:t>-   fun</a:t>
            </a:r>
          </a:p>
          <a:p>
            <a:pPr marL="285750" indent="-285750">
              <a:buFontTx/>
              <a:buChar char="-"/>
            </a:pPr>
            <a:r>
              <a:rPr lang="en-GB" sz="2800" noProof="0" dirty="0"/>
              <a:t>e</a:t>
            </a:r>
            <a:r>
              <a:rPr lang="en-GB" sz="28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nergy</a:t>
            </a:r>
            <a:endParaRPr lang="en-GB" sz="2800" noProof="0" dirty="0"/>
          </a:p>
          <a:p>
            <a:pPr marL="285750" indent="-285750">
              <a:buFontTx/>
              <a:buChar char="-"/>
            </a:pPr>
            <a:r>
              <a:rPr lang="en-GB" sz="2800" noProof="0" dirty="0"/>
              <a:t>c</a:t>
            </a:r>
            <a:r>
              <a:rPr lang="en-GB" sz="28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ooperation</a:t>
            </a:r>
          </a:p>
          <a:p>
            <a:pPr marL="285750" indent="-285750">
              <a:buFontTx/>
              <a:buChar char="-"/>
            </a:pPr>
            <a:r>
              <a:rPr lang="en-GB" sz="2800" noProof="0" dirty="0"/>
              <a:t>interaction</a:t>
            </a:r>
          </a:p>
          <a:p>
            <a:pPr marL="285750" indent="-285750">
              <a:buFontTx/>
              <a:buChar char="-"/>
            </a:pPr>
            <a:r>
              <a:rPr lang="en-GB" sz="2800" noProof="0" dirty="0"/>
              <a:t>l</a:t>
            </a:r>
            <a:r>
              <a:rPr lang="en-GB" sz="28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anguage improvement</a:t>
            </a:r>
          </a:p>
        </p:txBody>
      </p:sp>
      <p:pic>
        <p:nvPicPr>
          <p:cNvPr id="4" name="Kép 3" descr="Megállás méh">
            <a:extLst>
              <a:ext uri="{FF2B5EF4-FFF2-40B4-BE49-F238E27FC236}">
                <a16:creationId xmlns:a16="http://schemas.microsoft.com/office/drawing/2014/main" id="{100AEAC6-0B51-2DBF-66B2-BE749A0CF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370" y="0"/>
            <a:ext cx="3135630" cy="3135630"/>
          </a:xfrm>
          <a:prstGeom prst="rect">
            <a:avLst/>
          </a:prstGeom>
        </p:spPr>
      </p:pic>
      <p:pic>
        <p:nvPicPr>
          <p:cNvPr id="6" name="Kép 5" descr="Szerelem méh">
            <a:extLst>
              <a:ext uri="{FF2B5EF4-FFF2-40B4-BE49-F238E27FC236}">
                <a16:creationId xmlns:a16="http://schemas.microsoft.com/office/drawing/2014/main" id="{D9F306A9-11FB-E07A-C2DE-AB435525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43" y="3035763"/>
            <a:ext cx="3370989" cy="337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1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C2CA14C-2639-52C6-4DC0-0EB8A588812E}"/>
              </a:ext>
            </a:extLst>
          </p:cNvPr>
          <p:cNvSpPr txBox="1"/>
          <p:nvPr/>
        </p:nvSpPr>
        <p:spPr>
          <a:xfrm>
            <a:off x="182880" y="173255"/>
            <a:ext cx="12147082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err="1"/>
              <a:t>Effective</a:t>
            </a:r>
            <a:r>
              <a:rPr lang="hu-HU" sz="3200" b="1" dirty="0"/>
              <a:t> </a:t>
            </a:r>
            <a:r>
              <a:rPr lang="hu-HU" sz="3200" b="1" dirty="0" err="1"/>
              <a:t>communicational</a:t>
            </a:r>
            <a:r>
              <a:rPr lang="hu-HU" sz="3200" b="1" dirty="0"/>
              <a:t> </a:t>
            </a:r>
            <a:r>
              <a:rPr lang="hu-HU" sz="3200" b="1" dirty="0" err="1"/>
              <a:t>activities</a:t>
            </a:r>
            <a:r>
              <a:rPr lang="hu-HU" sz="3200" b="1" dirty="0"/>
              <a:t> </a:t>
            </a:r>
            <a:r>
              <a:rPr lang="hu-HU" sz="3200" b="1" dirty="0" err="1"/>
              <a:t>as</a:t>
            </a:r>
            <a:r>
              <a:rPr lang="hu-HU" sz="3200" b="1" dirty="0"/>
              <a:t>…</a:t>
            </a:r>
            <a:r>
              <a:rPr lang="en-GB" sz="3200" b="1" noProof="0" dirty="0"/>
              <a:t> </a:t>
            </a:r>
          </a:p>
          <a:p>
            <a:endParaRPr lang="en-GB" sz="2400" noProof="0" dirty="0"/>
          </a:p>
          <a:p>
            <a:r>
              <a:rPr lang="en-GB" sz="3200" b="1" u="sng" noProof="0" dirty="0"/>
              <a:t>Icebreakers:</a:t>
            </a:r>
          </a:p>
          <a:p>
            <a:pPr marL="342900" indent="-342900">
              <a:buAutoNum type="arabicParenR"/>
            </a:pPr>
            <a:r>
              <a:rPr lang="en-GB" sz="3200" noProof="0" dirty="0"/>
              <a:t>Music mingle: find someone who has 3 things in common with you</a:t>
            </a:r>
          </a:p>
          <a:p>
            <a:pPr marL="342900" indent="-342900">
              <a:buAutoNum type="arabicParenR"/>
            </a:pPr>
            <a:r>
              <a:rPr lang="en-GB" sz="3200" noProof="0" dirty="0"/>
              <a:t>Movements to act out: who you are and what you are doing</a:t>
            </a:r>
          </a:p>
          <a:p>
            <a:pPr marL="342900" indent="-342900">
              <a:buAutoNum type="arabicParenR"/>
            </a:pPr>
            <a:r>
              <a:rPr lang="en-GB" sz="3200" noProof="0" dirty="0"/>
              <a:t>Link ups: Practicing set-up expressions</a:t>
            </a:r>
          </a:p>
          <a:p>
            <a:r>
              <a:rPr lang="en-GB" sz="3200" noProof="0" dirty="0"/>
              <a:t>	- I’m thankful for …</a:t>
            </a:r>
          </a:p>
          <a:p>
            <a:r>
              <a:rPr lang="en-GB" sz="3200" noProof="0" dirty="0"/>
              <a:t>	- It’s important to me …</a:t>
            </a:r>
            <a:endParaRPr lang="hu-HU" sz="3200" noProof="0" dirty="0"/>
          </a:p>
          <a:p>
            <a:r>
              <a:rPr lang="en-GB" sz="3200" b="1" u="sng" dirty="0"/>
              <a:t>Pronunciation:</a:t>
            </a:r>
            <a:r>
              <a:rPr lang="en-GB" sz="3200" dirty="0"/>
              <a:t> </a:t>
            </a:r>
            <a:br>
              <a:rPr lang="en-GB" sz="3200" dirty="0"/>
            </a:br>
            <a:r>
              <a:rPr lang="en-GB" sz="3200" dirty="0"/>
              <a:t> </a:t>
            </a:r>
            <a:r>
              <a:rPr lang="hu-HU" sz="3200" dirty="0"/>
              <a:t>1) </a:t>
            </a:r>
            <a:r>
              <a:rPr lang="en-GB" sz="3200" dirty="0"/>
              <a:t>Tense and relax</a:t>
            </a:r>
          </a:p>
          <a:p>
            <a:r>
              <a:rPr lang="en-GB" sz="3200" dirty="0"/>
              <a:t> </a:t>
            </a:r>
            <a:r>
              <a:rPr lang="hu-HU" sz="3200" dirty="0"/>
              <a:t>2) C</a:t>
            </a:r>
            <a:r>
              <a:rPr lang="en-GB" sz="3200" dirty="0"/>
              <a:t>all and response</a:t>
            </a:r>
          </a:p>
          <a:p>
            <a:r>
              <a:rPr lang="en-GB" sz="3200" dirty="0"/>
              <a:t> </a:t>
            </a:r>
            <a:r>
              <a:rPr lang="hu-HU" sz="3200" dirty="0"/>
              <a:t>3) </a:t>
            </a:r>
            <a:r>
              <a:rPr lang="en-GB" sz="3200" noProof="0" dirty="0"/>
              <a:t>S</a:t>
            </a:r>
            <a:r>
              <a:rPr lang="en-GB" sz="3200" dirty="0" err="1"/>
              <a:t>ound</a:t>
            </a:r>
            <a:r>
              <a:rPr lang="en-GB" sz="3200" dirty="0"/>
              <a:t> stories</a:t>
            </a:r>
          </a:p>
          <a:p>
            <a:endParaRPr lang="en-GB" sz="3200" noProof="0" dirty="0"/>
          </a:p>
          <a:p>
            <a:br>
              <a:rPr lang="en-GB" sz="3200" noProof="0" dirty="0"/>
            </a:br>
            <a:r>
              <a:rPr lang="hu-HU" sz="3200" dirty="0"/>
              <a:t> </a:t>
            </a:r>
            <a:endParaRPr lang="en-GB" sz="3200" dirty="0"/>
          </a:p>
        </p:txBody>
      </p:sp>
      <p:pic>
        <p:nvPicPr>
          <p:cNvPr id="4" name="Kép 3" descr="Unatkozó méh">
            <a:extLst>
              <a:ext uri="{FF2B5EF4-FFF2-40B4-BE49-F238E27FC236}">
                <a16:creationId xmlns:a16="http://schemas.microsoft.com/office/drawing/2014/main" id="{C3B8AD3E-E653-930C-9EA5-59B97D6AE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54086"/>
            <a:ext cx="4691743" cy="469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0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202AC4EA-AA62-4327-98D6-6A76B23E9373}"/>
              </a:ext>
            </a:extLst>
          </p:cNvPr>
          <p:cNvSpPr txBox="1"/>
          <p:nvPr/>
        </p:nvSpPr>
        <p:spPr>
          <a:xfrm>
            <a:off x="96253" y="394636"/>
            <a:ext cx="110158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noProof="0" dirty="0"/>
              <a:t>Drama in the classroom</a:t>
            </a:r>
            <a:endParaRPr lang="hu-HU" sz="3200" noProof="0" dirty="0"/>
          </a:p>
          <a:p>
            <a:r>
              <a:rPr lang="hu-HU" sz="3200" dirty="0"/>
              <a:t>1</a:t>
            </a:r>
            <a:r>
              <a:rPr lang="en-GB" sz="3200" noProof="0" dirty="0"/>
              <a:t>) Improvisation: accept and continue</a:t>
            </a:r>
            <a:r>
              <a:rPr lang="hu-HU" sz="3200" noProof="0" dirty="0"/>
              <a:t>: </a:t>
            </a:r>
            <a:r>
              <a:rPr lang="hu-HU" sz="3200" noProof="0" dirty="0" err="1"/>
              <a:t>Let’s</a:t>
            </a:r>
            <a:r>
              <a:rPr lang="hu-HU" sz="3200" noProof="0" dirty="0"/>
              <a:t>…</a:t>
            </a:r>
            <a:endParaRPr lang="en-GB" sz="3200" noProof="0" dirty="0"/>
          </a:p>
          <a:p>
            <a:r>
              <a:rPr lang="hu-HU" sz="3200" dirty="0"/>
              <a:t>2</a:t>
            </a:r>
            <a:r>
              <a:rPr lang="en-GB" sz="3200" noProof="0" dirty="0"/>
              <a:t>) Walk</a:t>
            </a:r>
            <a:r>
              <a:rPr lang="hu-HU" sz="3200" noProof="0" dirty="0"/>
              <a:t>/</a:t>
            </a:r>
            <a:r>
              <a:rPr lang="hu-HU" sz="3200" noProof="0" dirty="0" err="1"/>
              <a:t>Sit</a:t>
            </a:r>
            <a:r>
              <a:rPr lang="en-GB" sz="3200" noProof="0" dirty="0"/>
              <a:t> as …..</a:t>
            </a:r>
            <a:endParaRPr lang="hu-HU" sz="3200" noProof="0" dirty="0"/>
          </a:p>
          <a:p>
            <a:r>
              <a:rPr lang="hu-HU" sz="3200" dirty="0"/>
              <a:t>3) Channel </a:t>
            </a:r>
            <a:r>
              <a:rPr lang="hu-HU" sz="3200" dirty="0" err="1"/>
              <a:t>Hop</a:t>
            </a:r>
            <a:endParaRPr lang="hu-HU" sz="3200" dirty="0"/>
          </a:p>
          <a:p>
            <a:r>
              <a:rPr lang="hu-HU" sz="3200" noProof="0" dirty="0"/>
              <a:t>4) Tell </a:t>
            </a:r>
            <a:r>
              <a:rPr lang="hu-HU" sz="3200" noProof="0" dirty="0" err="1"/>
              <a:t>me</a:t>
            </a:r>
            <a:r>
              <a:rPr lang="hu-HU" sz="3200" noProof="0" dirty="0"/>
              <a:t> </a:t>
            </a:r>
            <a:r>
              <a:rPr lang="hu-HU" sz="3200" noProof="0" dirty="0" err="1"/>
              <a:t>about</a:t>
            </a:r>
            <a:r>
              <a:rPr lang="hu-HU" sz="3200" noProof="0" dirty="0"/>
              <a:t> </a:t>
            </a:r>
            <a:endParaRPr lang="en-GB" sz="3200" noProof="0" dirty="0"/>
          </a:p>
          <a:p>
            <a:r>
              <a:rPr lang="hu-HU" sz="3200" dirty="0"/>
              <a:t>5</a:t>
            </a:r>
            <a:r>
              <a:rPr lang="en-GB" sz="3200" noProof="0" dirty="0"/>
              <a:t>) </a:t>
            </a:r>
            <a:r>
              <a:rPr lang="en-GB" sz="3200" noProof="0" dirty="0" err="1"/>
              <a:t>Goha</a:t>
            </a:r>
            <a:r>
              <a:rPr lang="en-GB" sz="3200" noProof="0" dirty="0"/>
              <a:t> the judge</a:t>
            </a:r>
            <a:br>
              <a:rPr lang="en-GB" sz="3200" noProof="0" dirty="0"/>
            </a:br>
            <a:r>
              <a:rPr lang="en-GB" sz="3200" noProof="0" dirty="0"/>
              <a:t>		- listen to a story</a:t>
            </a:r>
          </a:p>
          <a:p>
            <a:r>
              <a:rPr lang="en-GB" sz="3200" noProof="0" dirty="0"/>
              <a:t>		- listen and mime</a:t>
            </a:r>
          </a:p>
          <a:p>
            <a:r>
              <a:rPr lang="en-GB" sz="3200" noProof="0" dirty="0"/>
              <a:t>		- mime only</a:t>
            </a:r>
          </a:p>
          <a:p>
            <a:r>
              <a:rPr lang="en-GB" sz="3200" noProof="0" dirty="0"/>
              <a:t>		- act/tell the story</a:t>
            </a:r>
          </a:p>
          <a:p>
            <a:r>
              <a:rPr lang="hu-HU" sz="3200" dirty="0"/>
              <a:t>6</a:t>
            </a:r>
            <a:r>
              <a:rPr lang="en-GB" sz="3200" noProof="0" dirty="0"/>
              <a:t>) Scarf story: use a scarf as a stage set</a:t>
            </a:r>
            <a:endParaRPr lang="hu-HU" sz="3200" noProof="0" dirty="0"/>
          </a:p>
          <a:p>
            <a:r>
              <a:rPr lang="hu-HU" sz="3200" dirty="0"/>
              <a:t>7) </a:t>
            </a:r>
            <a:r>
              <a:rPr lang="en-GB" sz="3200" noProof="0" dirty="0"/>
              <a:t>Personal story: just the title</a:t>
            </a:r>
          </a:p>
        </p:txBody>
      </p:sp>
      <p:pic>
        <p:nvPicPr>
          <p:cNvPr id="6" name="Kép 5" descr="Pacsizó méhecske">
            <a:extLst>
              <a:ext uri="{FF2B5EF4-FFF2-40B4-BE49-F238E27FC236}">
                <a16:creationId xmlns:a16="http://schemas.microsoft.com/office/drawing/2014/main" id="{5A44B245-DF7F-8C33-E710-435F85B86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589" y="1645920"/>
            <a:ext cx="4086725" cy="418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84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FD33B9FF-03E1-7541-CD87-EC929FDE9C43}"/>
              </a:ext>
            </a:extLst>
          </p:cNvPr>
          <p:cNvSpPr txBox="1"/>
          <p:nvPr/>
        </p:nvSpPr>
        <p:spPr>
          <a:xfrm>
            <a:off x="714103" y="583473"/>
            <a:ext cx="106157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noProof="0" dirty="0"/>
              <a:t>Final activities/HW: </a:t>
            </a:r>
          </a:p>
          <a:p>
            <a:r>
              <a:rPr lang="en-GB" sz="3600" noProof="0" dirty="0"/>
              <a:t>1) Pair acting: one person behind another</a:t>
            </a:r>
          </a:p>
          <a:p>
            <a:r>
              <a:rPr lang="en-GB" sz="3600" noProof="0" dirty="0"/>
              <a:t>2) Tutorial videos: How to do…..? </a:t>
            </a:r>
          </a:p>
          <a:p>
            <a:r>
              <a:rPr lang="en-GB" sz="3600" noProof="0" dirty="0"/>
              <a:t> 	- record the instructions at home </a:t>
            </a:r>
          </a:p>
          <a:p>
            <a:r>
              <a:rPr lang="en-GB" sz="3600" noProof="0" dirty="0"/>
              <a:t>	- act it out in front of the class</a:t>
            </a:r>
          </a:p>
        </p:txBody>
      </p:sp>
      <p:pic>
        <p:nvPicPr>
          <p:cNvPr id="4" name="Kép 3" descr="Kérdés macska">
            <a:extLst>
              <a:ext uri="{FF2B5EF4-FFF2-40B4-BE49-F238E27FC236}">
                <a16:creationId xmlns:a16="http://schemas.microsoft.com/office/drawing/2014/main" id="{98A6F83F-71E2-6BC3-1AD0-3C48ED495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895" y="1860745"/>
            <a:ext cx="4614590" cy="461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91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7C0FC0D-FF44-E075-6132-F8F0BFC9D4D3}"/>
              </a:ext>
            </a:extLst>
          </p:cNvPr>
          <p:cNvSpPr txBox="1"/>
          <p:nvPr/>
        </p:nvSpPr>
        <p:spPr>
          <a:xfrm>
            <a:off x="4940489" y="1419367"/>
            <a:ext cx="68102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err="1"/>
              <a:t>Useful</a:t>
            </a:r>
            <a:r>
              <a:rPr lang="hu-HU" sz="3600" b="1" dirty="0"/>
              <a:t> </a:t>
            </a:r>
            <a:r>
              <a:rPr lang="hu-HU" sz="3600" b="1" dirty="0" err="1"/>
              <a:t>pages</a:t>
            </a:r>
            <a:r>
              <a:rPr lang="hu-HU" sz="3600" b="1" dirty="0"/>
              <a:t>:</a:t>
            </a:r>
            <a:r>
              <a:rPr lang="hu-HU" sz="3600" dirty="0"/>
              <a:t> </a:t>
            </a:r>
          </a:p>
          <a:p>
            <a:pPr marL="285750" indent="-285750">
              <a:buFontTx/>
              <a:buChar char="-"/>
            </a:pPr>
            <a:r>
              <a:rPr lang="hu-HU" sz="3600" dirty="0"/>
              <a:t>bouncyballs.org</a:t>
            </a:r>
          </a:p>
          <a:p>
            <a:pPr marL="285750" indent="-285750">
              <a:buFontTx/>
              <a:buChar char="-"/>
            </a:pPr>
            <a:r>
              <a:rPr lang="hu-HU" sz="3600" dirty="0"/>
              <a:t>sunodownload.net</a:t>
            </a:r>
          </a:p>
          <a:p>
            <a:pPr marL="285750" indent="-285750">
              <a:buFontTx/>
              <a:buChar char="-"/>
            </a:pPr>
            <a:r>
              <a:rPr lang="hu-HU" sz="3600" dirty="0" err="1"/>
              <a:t>chatterpix</a:t>
            </a:r>
            <a:r>
              <a:rPr lang="hu-HU" dirty="0"/>
              <a:t>						</a:t>
            </a:r>
            <a:endParaRPr lang="en-GB" dirty="0"/>
          </a:p>
        </p:txBody>
      </p:sp>
      <p:pic>
        <p:nvPicPr>
          <p:cNvPr id="4" name="Kép 3" descr="Csodálkozó csirke">
            <a:extLst>
              <a:ext uri="{FF2B5EF4-FFF2-40B4-BE49-F238E27FC236}">
                <a16:creationId xmlns:a16="http://schemas.microsoft.com/office/drawing/2014/main" id="{EEF47333-E3DB-C6DB-00A0-0C32B1453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7" y="430755"/>
            <a:ext cx="5695725" cy="56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362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249</Words>
  <Application>Microsoft Office PowerPoint</Application>
  <PresentationFormat>Szélesvásznú</PresentationFormat>
  <Paragraphs>48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Office-téma</vt:lpstr>
      <vt:lpstr>No Preparation: Fun and Effective Activities for Language Teachers  - Ireland 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Hajnalka Hatvani</dc:creator>
  <cp:lastModifiedBy>Hajnalka Hatvani</cp:lastModifiedBy>
  <cp:revision>12</cp:revision>
  <dcterms:created xsi:type="dcterms:W3CDTF">2025-08-22T09:09:51Z</dcterms:created>
  <dcterms:modified xsi:type="dcterms:W3CDTF">2025-10-28T15:35:24Z</dcterms:modified>
</cp:coreProperties>
</file>